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300" r:id="rId43"/>
    <p:sldId id="277" r:id="rId44"/>
    <p:sldId id="288" r:id="rId45"/>
    <p:sldId id="272" r:id="rId46"/>
    <p:sldId id="276" r:id="rId47"/>
    <p:sldId id="311" r:id="rId48"/>
    <p:sldId id="312" r:id="rId49"/>
    <p:sldId id="310" r:id="rId50"/>
    <p:sldId id="301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A97"/>
    <a:srgbClr val="31475E"/>
    <a:srgbClr val="162737"/>
    <a:srgbClr val="95B2F8"/>
    <a:srgbClr val="DAE3F3"/>
    <a:srgbClr val="0790DC"/>
    <a:srgbClr val="00B9E7"/>
    <a:srgbClr val="437399"/>
    <a:srgbClr val="FFC000"/>
    <a:srgbClr val="F55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4.svg"/><Relationship Id="rId3" Type="http://schemas.openxmlformats.org/officeDocument/2006/relationships/image" Target="../media/image30.png"/><Relationship Id="rId7" Type="http://schemas.openxmlformats.org/officeDocument/2006/relationships/image" Target="../media/image130.sv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2.svg"/><Relationship Id="rId5" Type="http://schemas.openxmlformats.org/officeDocument/2006/relationships/image" Target="../media/image128.sv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76.svg"/><Relationship Id="rId1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8.png"/><Relationship Id="rId5" Type="http://schemas.openxmlformats.org/officeDocument/2006/relationships/image" Target="../media/image75.png"/><Relationship Id="rId10" Type="http://schemas.openxmlformats.org/officeDocument/2006/relationships/image" Target="../media/image137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7.png"/><Relationship Id="rId5" Type="http://schemas.openxmlformats.org/officeDocument/2006/relationships/image" Target="../media/image75.png"/><Relationship Id="rId10" Type="http://schemas.openxmlformats.org/officeDocument/2006/relationships/image" Target="../media/image139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8.png"/><Relationship Id="rId18" Type="http://schemas.openxmlformats.org/officeDocument/2006/relationships/image" Target="../media/image152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30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6.png"/><Relationship Id="rId5" Type="http://schemas.openxmlformats.org/officeDocument/2006/relationships/image" Target="../media/image131.png"/><Relationship Id="rId15" Type="http://schemas.openxmlformats.org/officeDocument/2006/relationships/image" Target="../media/image160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28.svg"/><Relationship Id="rId9" Type="http://schemas.openxmlformats.org/officeDocument/2006/relationships/image" Target="../media/image153.png"/><Relationship Id="rId1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5" Type="http://schemas.openxmlformats.org/officeDocument/2006/relationships/image" Target="../media/image164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3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66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27.png"/><Relationship Id="rId7" Type="http://schemas.openxmlformats.org/officeDocument/2006/relationships/image" Target="../media/image157.png"/><Relationship Id="rId12" Type="http://schemas.openxmlformats.org/officeDocument/2006/relationships/image" Target="../media/image1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70.png"/><Relationship Id="rId5" Type="http://schemas.openxmlformats.org/officeDocument/2006/relationships/image" Target="../media/image131.png"/><Relationship Id="rId10" Type="http://schemas.openxmlformats.org/officeDocument/2006/relationships/image" Target="../media/image169.png"/><Relationship Id="rId4" Type="http://schemas.openxmlformats.org/officeDocument/2006/relationships/image" Target="../media/image128.svg"/><Relationship Id="rId9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27.png"/><Relationship Id="rId12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163.png"/><Relationship Id="rId10" Type="http://schemas.openxmlformats.org/officeDocument/2006/relationships/image" Target="../media/image132.svg"/><Relationship Id="rId4" Type="http://schemas.openxmlformats.org/officeDocument/2006/relationships/image" Target="../media/image171.png"/><Relationship Id="rId9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7.png"/><Relationship Id="rId18" Type="http://schemas.openxmlformats.org/officeDocument/2006/relationships/image" Target="../media/image180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microsoft.com/office/2007/relationships/hdphoto" Target="../media/hdphoto2.wdp"/><Relationship Id="rId17" Type="http://schemas.openxmlformats.org/officeDocument/2006/relationships/image" Target="../media/image179.png"/><Relationship Id="rId2" Type="http://schemas.openxmlformats.org/officeDocument/2006/relationships/image" Target="../media/image17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8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8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.svg"/><Relationship Id="rId10" Type="http://schemas.openxmlformats.org/officeDocument/2006/relationships/image" Target="../media/image185.png"/><Relationship Id="rId4" Type="http://schemas.openxmlformats.org/officeDocument/2006/relationships/image" Target="../media/image17.png"/><Relationship Id="rId9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 ANALYSIS </a:t>
            </a:r>
            <a:r>
              <a:rPr lang="ja-JP" altLang="en-US" sz="1600" dirty="0">
                <a:solidFill>
                  <a:schemeClr val="bg1"/>
                </a:solidFill>
              </a:rPr>
              <a:t>感情分析・カスタマージャーニー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41235"/>
              </p:ext>
            </p:extLst>
          </p:nvPr>
        </p:nvGraphicFramePr>
        <p:xfrm>
          <a:off x="729210" y="1035078"/>
          <a:ext cx="93940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61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79244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62087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92408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3993986" y="-1572386"/>
            <a:ext cx="715349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955951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391236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5826520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1126926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723512" y="1805982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868820"/>
            <a:ext cx="435240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6589</TotalTime>
  <Words>2998</Words>
  <Application>Microsoft Office PowerPoint</Application>
  <PresentationFormat>ワイド画面</PresentationFormat>
  <Paragraphs>1626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318</cp:revision>
  <dcterms:created xsi:type="dcterms:W3CDTF">2020-07-15T20:01:48Z</dcterms:created>
  <dcterms:modified xsi:type="dcterms:W3CDTF">2021-05-15T10:59:08Z</dcterms:modified>
</cp:coreProperties>
</file>